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8" r:id="rId2"/>
    <p:sldId id="261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62C9DE0-F201-4A69-86F2-59B82639AEBA}">
          <p14:sldIdLst/>
        </p14:section>
        <p14:section name="Time series" id="{7764BD9D-01A5-4A0F-929D-953F8375F4D1}">
          <p14:sldIdLst>
            <p14:sldId id="258"/>
            <p14:sldId id="261"/>
            <p14:sldId id="260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4"/>
            <p14:sldId id="273"/>
            <p14:sldId id="275"/>
            <p14:sldId id="276"/>
            <p14:sldId id="277"/>
            <p14:sldId id="278"/>
            <p14:sldId id="279"/>
          </p14:sldIdLst>
        </p14:section>
        <p14:section name="Phase plot" id="{9E0AD0DD-80AC-41BC-B5A6-B7F3D6C5FEA4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96DC9-D3B1-4758-8928-961CB66C83DF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75992-8EB0-4B84-89D3-559E7C68297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116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All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PP </a:t>
            </a:r>
            <a:r>
              <a:rPr lang="fr-CA" err="1"/>
              <a:t>ranging</a:t>
            </a:r>
            <a:r>
              <a:rPr lang="fr-CA"/>
              <a:t> from 0 to 10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22773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Without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8293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203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All </a:t>
            </a:r>
            <a:r>
              <a:rPr lang="fr-CA" dirty="0" err="1"/>
              <a:t>species</a:t>
            </a:r>
            <a:r>
              <a:rPr lang="fr-CA" dirty="0"/>
              <a:t> (no </a:t>
            </a:r>
            <a:r>
              <a:rPr lang="fr-CA" dirty="0" err="1"/>
              <a:t>deer</a:t>
            </a:r>
            <a:r>
              <a:rPr lang="fr-CA" dirty="0"/>
              <a:t>) </a:t>
            </a:r>
            <a:r>
              <a:rPr lang="fr-CA" dirty="0" err="1"/>
              <a:t>with</a:t>
            </a:r>
            <a:r>
              <a:rPr lang="fr-CA" dirty="0"/>
              <a:t> PP </a:t>
            </a:r>
            <a:r>
              <a:rPr lang="fr-CA" dirty="0" err="1"/>
              <a:t>ranging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0 to 10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2103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4215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074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283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451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4009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58185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3339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D037D-4955-58E4-B9AF-9E50CEC7C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C17E36-7D79-ED08-CA39-9F6580EAD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D6A846-4183-3492-EBB3-1BA553BF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49ECBA-5F3C-69C5-F3CF-0EA24CCC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46F4C8-16D8-7F1A-4FEC-B2A8F318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089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D161A-0998-7421-7416-220B5992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998652-1EEF-32FA-BFC9-75480813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E124-D8E6-FBDB-6A06-B34ED721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D1AD7-5370-C38B-CF07-9EC1B84A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285003-CA78-B17A-912F-01975C2B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02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DE11D5-A04F-283C-6FCF-3D9463D1B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584932-267B-1727-1EA5-5512211BE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7FEC7D-877F-0B73-EAF4-E3EA9DA2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AAF268-C14D-A4FB-E0CF-4697F0DB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3DA481-F03F-5C14-D0F6-C93329C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158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C0BA7-C35B-9796-2B8C-94757B4B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E5600D-54A9-1978-39CD-DCC26BFDF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D533DA-CB68-9CB4-CEC6-5948EF353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5DEFEC-05AF-ED8E-0569-9956169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97928B-64B9-77B9-A12B-0E2005A5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7122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5E3333-461F-ACF7-B013-76B2F2E8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ECE5D4-A29E-33C9-99F9-A103128E4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58622E-0F52-759C-6695-7248AAAD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B860D6-6EB4-D406-F7A9-ED798BA0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9CFE3C-0923-5142-5EBF-48210710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47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A4207-5F91-BF07-5896-96AF16ED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AFDD3F-5D31-59AD-CFEA-21C1B9BD9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312F4B-463F-C495-90FD-7DD9D95FE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06F98C-C479-1A30-7BA8-9812CEC8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DEAD06-FD5D-C9E5-4DD4-1321AA50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B90C13-A898-E90C-25F0-8FBAEB26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645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8F7F5-D99D-8704-309A-4BE781A3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50292A-EEFF-262B-1907-4C6511947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55EBD3-585C-D4E2-0F2D-33EEE31F8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5D7AE50-2C5E-969F-E688-AFE4A9E76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5CCDD6-0EEF-4105-8524-7C0B62732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574B75-9F2C-6466-2D4D-9BA1C92F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F687AD-4675-FAC9-AD2B-9AEB6F89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E43B91A-0599-E399-C820-BDAA00B0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471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C0007-80EB-3BC1-0F78-A45AA570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C8E637-DDF2-7CD3-8A9E-AB46FCC6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8AC5EE-8931-DE86-C2A9-B8429B4E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481B16-BE90-28D4-598E-8983E285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947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BD1256-14F2-CED3-BCD1-2DA94691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E26DDA-F93A-2811-883E-8282480C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9BA5D7-6B67-79F1-9A7D-97401AFE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459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94B13-A232-D68A-EDAE-2AC74F0E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F13B6-1667-C419-F6C0-36A5DC88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7EE106-E3D0-7526-A0DD-CBA0B2FE8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EB478B-637B-DB18-70EE-8BCA90D5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2C0406-6E34-F53D-08B7-8BB3C6A9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0D9530-5311-E14D-A626-904C71B9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468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2F62B-494E-DA02-ED48-C2165F3C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607622-65AF-E0B8-E767-6356D2CEB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82A471-EBF7-8AEF-087C-10FD2311E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6E6CC4-439D-A643-1262-E957F496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C9143F-4561-7DA0-F9AA-40A2D3A7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6E964D-F171-25A9-C933-8188875A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87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EC7183-16BD-E554-8775-3D52823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C40811-5361-9AAD-2019-94DD6F5EE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D0AEBF-22F2-3137-9B69-A87AD09F6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D402-AB1E-4671-8A43-50F4010D0C11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E510B7-0CBC-968A-24EF-E5E448B35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1FD9A0-2CA8-6A9B-5D73-405445604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860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71B964-7354-09C3-EF96-B75A309F3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0" y="0"/>
            <a:ext cx="11768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8C579E-9ABA-1FB7-9419-6283B4EBC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4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38F12F-A2D6-4415-E9E4-2BE9A70FA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9EA71E-AD25-7883-710C-2702E817F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0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1C48BE6-FF6A-467F-8BCA-BDC722407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0006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DDD42A-0EEB-5E52-A438-F0C190775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E79418-031C-69A1-BC2D-1BB230F1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A16DED-E102-DA4F-4DE5-A4A5CA8B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1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0AFA2A-9DD6-69E4-42BA-52983E772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1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5216A7-4C62-D3AD-9978-C24B46AD5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3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D323EE-63D2-2EBB-A634-F3198DCE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181BD0C-6D11-5F6A-EA8B-7D28D0E2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4" y="0"/>
            <a:ext cx="11764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36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A2372A-541F-D6C3-8469-D56AC04C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76" y="131317"/>
            <a:ext cx="7315215" cy="54864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41B0A1-E709-EFBB-79CC-D56AC736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15" y="4997737"/>
            <a:ext cx="5493234" cy="17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5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D861C99-3C26-09BD-D682-3F911C1B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7" y="76194"/>
            <a:ext cx="7315215" cy="54864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E91E86-A6DA-00BE-DCD0-4B34E681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64" y="4694714"/>
            <a:ext cx="5948636" cy="20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CADC344-CC88-9BAD-2B00-351B13C43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5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C3C029-2123-745B-6152-3820F7ED8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4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9F55B-1269-9BEA-5ED6-D4992CF4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3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097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44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154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33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56526A4-E085-418D-C504-21E5810D0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9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467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498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129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46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629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336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772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831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35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06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8F282A4-EE81-4495-BF84-D95B612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29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361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978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231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822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4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FDEF6C-556F-9B9B-951B-42ED32CD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2F652B7-AA7C-BC95-CD47-3F17B76E4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0D2988-F29C-37E9-E56A-5459880B7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374480-7A52-C1B9-2900-02E09119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2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DBFF86-8BE8-0E67-4DCC-6D86DC454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709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49</Words>
  <Application>Microsoft Office PowerPoint</Application>
  <PresentationFormat>Grand écran</PresentationFormat>
  <Paragraphs>21</Paragraphs>
  <Slides>44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 Couloigner</dc:creator>
  <cp:lastModifiedBy>Clément Couloigner</cp:lastModifiedBy>
  <cp:revision>8</cp:revision>
  <dcterms:created xsi:type="dcterms:W3CDTF">2023-08-15T15:29:42Z</dcterms:created>
  <dcterms:modified xsi:type="dcterms:W3CDTF">2023-08-18T15:59:53Z</dcterms:modified>
</cp:coreProperties>
</file>